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F93F1-D337-477A-B98A-83DE47DDB92A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EF2D7-A99A-4AC5-BC01-384F23EAC7CE}" type="slidenum">
              <a:rPr kumimoji="1" lang="ja-JP" altLang="en-US" smtClean="0"/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イメージプレースホルダ 1"/>
          <p:cNvSpPr/>
          <p:nvPr>
            <p:ph type="sldImg" idx="2"/>
          </p:nvPr>
        </p:nvSpPr>
        <p:spPr/>
      </p:sp>
      <p:sp>
        <p:nvSpPr>
          <p:cNvPr id="3" name="文字列プレースホルダ 2"/>
          <p:cNvSpPr/>
          <p:nvPr>
            <p:ph type="body" idx="3"/>
          </p:nvPr>
        </p:nvSpPr>
        <p:spPr/>
        <p:txBody>
          <a:bodyPr/>
          <a:p>
            <a:r>
              <a:rPr lang="en-US" altLang="ja-JP"/>
              <a:t>1</a:t>
            </a:r>
            <a:r>
              <a:rPr lang="ja-JP" altLang="en-US"/>
              <a:t>の発表者用ノート</a:t>
            </a:r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dirty="0" smtClean="0"/>
              <a:t>マスタ サブタイトルの書式設定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ja-JP" altLang="en-US"/>
              <a:t>テキストボックス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ja-JP" altLang="en-US"/>
              <a:t>小さめのテキストボックス</a:t>
            </a:r>
            <a:endParaRPr lang="ja-JP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ja-JP" altLang="en-US"/>
              <a:t>表（テーブル）</a:t>
            </a:r>
            <a:endParaRPr lang="ja-JP" altLang="en-US"/>
          </a:p>
        </p:txBody>
      </p:sp>
      <p:graphicFrame>
        <p:nvGraphicFramePr>
          <p:cNvPr id="4" name="表 3"/>
          <p:cNvGraphicFramePr/>
          <p:nvPr/>
        </p:nvGraphicFramePr>
        <p:xfrm>
          <a:off x="1828800" y="2857500"/>
          <a:ext cx="8533765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165"/>
                <a:gridCol w="2844165"/>
                <a:gridCol w="2844165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ja-JP"/>
                        <a:t>1</a:t>
                      </a:r>
                      <a:endParaRPr lang="en-US" altLang="ja-JP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ja-JP"/>
                        <a:t>2</a:t>
                      </a:r>
                      <a:endParaRPr lang="en-US" altLang="ja-JP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ja-JP"/>
                        <a:t>3</a:t>
                      </a:r>
                      <a:endParaRPr lang="en-US" altLang="ja-JP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ja-JP"/>
                        <a:t>4</a:t>
                      </a:r>
                      <a:endParaRPr lang="en-US" altLang="ja-JP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ja-JP"/>
                        <a:t>5</a:t>
                      </a:r>
                      <a:endParaRPr lang="en-US" altLang="ja-JP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ja-JP"/>
                        <a:t>6</a:t>
                      </a:r>
                      <a:endParaRPr lang="en-US" altLang="ja-JP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ja-JP"/>
                        <a:t>7</a:t>
                      </a:r>
                      <a:endParaRPr lang="en-US" altLang="ja-JP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ja-JP"/>
                        <a:t>8</a:t>
                      </a:r>
                      <a:endParaRPr lang="en-US" altLang="ja-JP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ja-JP"/>
                        <a:t>9</a:t>
                      </a:r>
                      <a:endParaRPr lang="en-US" altLang="ja-JP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ja-JP" altLang="en-US"/>
              <a:t>グループ化されたオブジェクト</a:t>
            </a:r>
            <a:endParaRPr lang="ja-JP" altLang="en-US"/>
          </a:p>
        </p:txBody>
      </p:sp>
      <p:grpSp>
        <p:nvGrpSpPr>
          <p:cNvPr id="7" name="グループ化 6"/>
          <p:cNvGrpSpPr/>
          <p:nvPr/>
        </p:nvGrpSpPr>
        <p:grpSpPr>
          <a:xfrm>
            <a:off x="5025390" y="1981835"/>
            <a:ext cx="3596640" cy="3326130"/>
            <a:chOff x="7914" y="3121"/>
            <a:chExt cx="5664" cy="5238"/>
          </a:xfrm>
        </p:grpSpPr>
        <p:sp>
          <p:nvSpPr>
            <p:cNvPr id="5" name="四角形 4"/>
            <p:cNvSpPr/>
            <p:nvPr/>
          </p:nvSpPr>
          <p:spPr>
            <a:xfrm>
              <a:off x="7914" y="3121"/>
              <a:ext cx="5664" cy="52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ja-JP" altLang="en-US"/>
                <a:t>図形のテキスト</a:t>
              </a:r>
              <a:endParaRPr lang="ja-JP" altLang="en-US"/>
            </a:p>
          </p:txBody>
        </p:sp>
        <p:sp>
          <p:nvSpPr>
            <p:cNvPr id="6" name="テキストボックス 5"/>
            <p:cNvSpPr txBox="1"/>
            <p:nvPr/>
          </p:nvSpPr>
          <p:spPr>
            <a:xfrm>
              <a:off x="8290" y="3289"/>
              <a:ext cx="491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ja-JP" altLang="en-US"/>
                <a:t>テキストボックス</a:t>
              </a:r>
              <a:endParaRPr lang="ja-JP" alt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コンテンツプレースホルダ 3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969135" y="2541905"/>
            <a:ext cx="2918460" cy="2918460"/>
          </a:xfrm>
          <a:prstGeom prst="rect">
            <a:avLst/>
          </a:prstGeom>
        </p:spPr>
      </p:pic>
      <p:grpSp>
        <p:nvGrpSpPr>
          <p:cNvPr id="12" name="グループ化 11"/>
          <p:cNvGrpSpPr/>
          <p:nvPr/>
        </p:nvGrpSpPr>
        <p:grpSpPr>
          <a:xfrm>
            <a:off x="6608445" y="2033270"/>
            <a:ext cx="3596640" cy="3326130"/>
            <a:chOff x="7914" y="3121"/>
            <a:chExt cx="5664" cy="5238"/>
          </a:xfrm>
        </p:grpSpPr>
        <p:sp>
          <p:nvSpPr>
            <p:cNvPr id="13" name="四角形 12"/>
            <p:cNvSpPr/>
            <p:nvPr/>
          </p:nvSpPr>
          <p:spPr>
            <a:xfrm>
              <a:off x="7914" y="3121"/>
              <a:ext cx="5664" cy="52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ja-JP" altLang="en-US"/>
                <a:t>図形のテキスト</a:t>
              </a:r>
              <a:endParaRPr lang="ja-JP" altLang="en-US"/>
            </a:p>
          </p:txBody>
        </p:sp>
        <p:sp>
          <p:nvSpPr>
            <p:cNvPr id="14" name="テキストボックス 13"/>
            <p:cNvSpPr txBox="1"/>
            <p:nvPr/>
          </p:nvSpPr>
          <p:spPr>
            <a:xfrm>
              <a:off x="8290" y="3289"/>
              <a:ext cx="491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ja-JP" altLang="en-US"/>
                <a:t>テキストボックス</a:t>
              </a:r>
              <a:endParaRPr lang="ja-JP" altLang="en-US"/>
            </a:p>
          </p:txBody>
        </p:sp>
      </p:grpSp>
      <p:sp>
        <p:nvSpPr>
          <p:cNvPr id="15" name="タイトル 14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ja-JP" altLang="en-US"/>
              <a:t>画像が掲載されたスライド</a:t>
            </a:r>
            <a:endParaRPr lang="ja-JP" altLang="en-US"/>
          </a:p>
        </p:txBody>
      </p:sp>
      <p:pic>
        <p:nvPicPr>
          <p:cNvPr id="2" name="コンテンツプレースホルダ 1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51955" y="4334510"/>
            <a:ext cx="5181600" cy="22307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ja-JP" altLang="en-US"/>
          </a:p>
        </p:txBody>
      </p:sp>
      <p:pic>
        <p:nvPicPr>
          <p:cNvPr id="3" name="PyAutoGUIのdoubleClickのみでChromeを起動">
            <a:hlinkClick r:id="" action="ppaction://media"/>
          </p:cNvPr>
          <p:cNvPicPr/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</Words>
  <Application>WPS Presentation</Application>
  <PresentationFormat>宽屏</PresentationFormat>
  <Paragraphs>36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4" baseType="lpstr">
      <vt:lpstr>Arial</vt:lpstr>
      <vt:lpstr>ＭＳ Ｐゴシック</vt:lpstr>
      <vt:lpstr>Wingdings</vt:lpstr>
      <vt:lpstr>Calibri Light</vt:lpstr>
      <vt:lpstr>Calibri</vt:lpstr>
      <vt:lpstr>Microsoft YaHei</vt:lpstr>
      <vt:lpstr>ＭＳ Ｐゴシック</vt:lpstr>
      <vt:lpstr>Arial Unicode MS</vt:lpstr>
      <vt:lpstr>Office テーマ</vt:lpstr>
      <vt:lpstr>テキストボックス</vt:lpstr>
      <vt:lpstr>表（テーブル）</vt:lpstr>
      <vt:lpstr>グループ化されたオブジェクト</vt:lpstr>
      <vt:lpstr>画像が掲載されたスライド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hcq</dc:creator>
  <cp:lastModifiedBy>user</cp:lastModifiedBy>
  <cp:revision>11</cp:revision>
  <dcterms:created xsi:type="dcterms:W3CDTF">2015-12-11T07:38:00Z</dcterms:created>
  <dcterms:modified xsi:type="dcterms:W3CDTF">2022-12-25T14:01:56Z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1041-11.8.2.8498</vt:lpwstr>
  </property>
</Properties>
</file>