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altLang="ja-JP"/>
              <a:t>1</a:t>
            </a:r>
            <a:endParaRPr lang="en-US" altLang="ja-JP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altLang="ja-JP"/>
              <a:t>2</a:t>
            </a:r>
            <a:endParaRPr lang="en-US" altLang="ja-JP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altLang="ja-JP"/>
              <a:t>3</a:t>
            </a:r>
            <a:endParaRPr lang="en-US" altLang="ja-JP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6" name="表 5"/>
          <p:cNvGraphicFramePr/>
          <p:nvPr/>
        </p:nvGraphicFramePr>
        <p:xfrm>
          <a:off x="1828800" y="2857500"/>
          <a:ext cx="8533765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165"/>
                <a:gridCol w="2844165"/>
                <a:gridCol w="2844165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ja-JP"/>
                        <a:t>1</a:t>
                      </a:r>
                      <a:endParaRPr lang="en-US" altLang="ja-JP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ja-JP"/>
                        <a:t>2</a:t>
                      </a:r>
                      <a:endParaRPr lang="en-US" altLang="ja-JP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ja-JP"/>
                        <a:t>3</a:t>
                      </a:r>
                      <a:endParaRPr lang="en-US" altLang="ja-JP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ja-JP"/>
                        <a:t>4</a:t>
                      </a:r>
                      <a:endParaRPr lang="en-US" altLang="ja-JP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ja-JP"/>
                        <a:t>5</a:t>
                      </a:r>
                      <a:endParaRPr lang="en-US" altLang="ja-JP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ja-JP"/>
                        <a:t>6</a:t>
                      </a:r>
                      <a:endParaRPr lang="en-US" altLang="ja-JP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ja-JP"/>
                        <a:t>7</a:t>
                      </a:r>
                      <a:endParaRPr lang="en-US" altLang="ja-JP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ja-JP"/>
                        <a:t>8</a:t>
                      </a:r>
                      <a:endParaRPr lang="en-US" altLang="ja-JP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ja-JP"/>
                        <a:t>9</a:t>
                      </a:r>
                      <a:endParaRPr lang="en-US" altLang="ja-JP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WPS Presentation</Application>
  <PresentationFormat>宽屏</PresentationFormat>
  <Paragraphs>24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</vt:lpstr>
      <vt:lpstr>ＭＳ Ｐゴシック</vt:lpstr>
      <vt:lpstr>Wingdings</vt:lpstr>
      <vt:lpstr>Calibri Light</vt:lpstr>
      <vt:lpstr>Calibri</vt:lpstr>
      <vt:lpstr>Microsoft YaHei</vt:lpstr>
      <vt:lpstr>ＭＳ Ｐゴシック</vt:lpstr>
      <vt:lpstr>Arial Unicode MS</vt:lpstr>
      <vt:lpstr>Office テーマ</vt:lpstr>
      <vt:lpstr>1</vt:lpstr>
      <vt:lpstr>2</vt:lpstr>
      <vt:lpstr>3</vt:lpstr>
      <vt:lpstr>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hcq</dc:creator>
  <cp:lastModifiedBy>user</cp:lastModifiedBy>
  <cp:revision>5</cp:revision>
  <dcterms:created xsi:type="dcterms:W3CDTF">2015-12-11T07:38:00Z</dcterms:created>
  <dcterms:modified xsi:type="dcterms:W3CDTF">2022-12-21T06:06:53Z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1041-11.8.2.8498</vt:lpwstr>
  </property>
</Properties>
</file>