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ja-JP"/>
              <a:t>1</a:t>
            </a:r>
            <a:endParaRPr lang="en-US" alt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ja-JP"/>
              <a:t>2</a:t>
            </a:r>
            <a:endParaRPr lang="en-US" alt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ja-JP"/>
              <a:t>3</a:t>
            </a:r>
            <a:endParaRPr lang="en-US" alt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WPS Presentation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ＭＳ Ｐゴシック</vt:lpstr>
      <vt:lpstr>Wingdings</vt:lpstr>
      <vt:lpstr>ＭＳ Ｐゴシック</vt:lpstr>
      <vt:lpstr>Arial Unicode MS</vt:lpstr>
      <vt:lpstr>Calibri Light</vt:lpstr>
      <vt:lpstr>Calibri</vt:lpstr>
      <vt:lpstr>Microsoft YaHei</vt:lpstr>
      <vt:lpstr>Office テーマ</vt:lpstr>
      <vt:lpstr>PowerPoint 演示文稿</vt:lpstr>
      <vt:lpstr>1</vt:lpstr>
      <vt:lpstr>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hcq</dc:creator>
  <cp:lastModifiedBy>user</cp:lastModifiedBy>
  <cp:revision>3</cp:revision>
  <dcterms:created xsi:type="dcterms:W3CDTF">2015-12-11T07:38:00Z</dcterms:created>
  <dcterms:modified xsi:type="dcterms:W3CDTF">2022-10-25T14:39:11Z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